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00" r:id="rId2"/>
    <p:sldId id="501" r:id="rId3"/>
    <p:sldId id="502" r:id="rId4"/>
    <p:sldId id="503" r:id="rId5"/>
    <p:sldId id="512" r:id="rId6"/>
    <p:sldId id="513" r:id="rId7"/>
    <p:sldId id="514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00"/>
    <a:srgbClr val="66FF33"/>
    <a:srgbClr val="0066FF"/>
    <a:srgbClr val="FFCC00"/>
    <a:srgbClr val="00FF00"/>
    <a:srgbClr val="0000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75" d="100"/>
          <a:sy n="75" d="100"/>
        </p:scale>
        <p:origin x="1666" y="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41D0AE1-2862-470D-8B45-0A90CE650BD0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A0CABA-B3EE-429A-BC39-3389F9B918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C7759-4275-436F-940F-33AFE0A382F5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B1D22-CA85-46A2-8332-35E5C50C5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571D-A071-4692-9B84-CF715FAE2820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B886-A146-483C-8390-ADF899864C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0DE50-6329-4B5F-AFA7-E9F59CC5500A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9E54-4C9E-464C-B36F-D74EDC3DDA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D98F-F524-4664-82CA-6FE9AE57ED6E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DD0F-747D-488F-BC93-B281F85AAB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B516-ECA5-4D33-A158-2B3D70D7D08E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999B-0C84-45EB-8544-5C1AB17F71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6E05-28CC-4B84-A12A-798FCD3EEF7E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ED787-981A-4EE3-8BAC-C7C21272AC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484F-DC57-4577-A67D-4E64AFF889B6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FD1E6-58C1-406A-B648-FFC3A747A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1E93-7EAD-4012-B1E5-E1AFC3DF39CA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680FD-DC42-4347-BDE2-5D9F90AA32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83DCB-399C-438D-81F7-44FD30C6A055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080FA-D9CB-475A-B9B1-05C591E568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0C26-0EB8-4917-9F6B-CDDDBDAAD35F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4CDF-B993-4BF3-B6B2-3BB0CE388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ACCA-1CD1-4FFC-BB6E-2A399A7CBDA6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97D5-BA24-426C-BA51-5B6812A4E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73A21-D9E1-48DC-8995-C935F38EED75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F368-A2CC-4064-9331-D6F2795507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E4FD-A0ED-43FE-8B69-76945BC5612B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1C338-8C6F-4346-A247-866D8EBC3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6BA5-86C1-4421-8DF8-0484986534C2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AB06E-E4B5-4710-952D-9CBCF70BC7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AF0086-6945-43FA-BF7F-434228907EF7}" type="datetimeFigureOut">
              <a:rPr lang="ru-RU"/>
              <a:pPr>
                <a:defRPr/>
              </a:pPr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2B7654-1E82-4256-A6A1-18A837C34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Объект 1"/>
          <p:cNvGraphicFramePr>
            <a:graphicFrameLocks noChangeAspect="1"/>
          </p:cNvGraphicFramePr>
          <p:nvPr/>
        </p:nvGraphicFramePr>
        <p:xfrm>
          <a:off x="1979613" y="188913"/>
          <a:ext cx="54721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3" imgW="4726800" imgH="1628640" progId="">
                  <p:embed/>
                </p:oleObj>
              </mc:Choice>
              <mc:Fallback>
                <p:oleObj name="CorelDRAW" r:id="rId3" imgW="4726800" imgH="1628640" progId="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88913"/>
                        <a:ext cx="54721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11188" y="2133600"/>
            <a:ext cx="7851775" cy="1800225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br>
              <a:rPr lang="ru-RU" sz="3500" dirty="0">
                <a:solidFill>
                  <a:srgbClr val="443329"/>
                </a:solidFill>
              </a:rPr>
            </a:br>
            <a:r>
              <a:rPr lang="ru-RU" sz="37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Местная администрация </a:t>
            </a:r>
            <a:br>
              <a:rPr lang="ru-RU" sz="37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37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Финляндский округ</a:t>
            </a:r>
            <a:br>
              <a:rPr lang="ru-RU" sz="3700" dirty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076700"/>
            <a:ext cx="7854950" cy="18002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3240087"/>
          </a:xfrm>
        </p:spPr>
        <p:txBody>
          <a:bodyPr/>
          <a:lstStyle/>
          <a:p>
            <a:pPr marL="273050" indent="-273050">
              <a:spcBef>
                <a:spcPct val="20000"/>
              </a:spcBef>
              <a:defRPr/>
            </a:pPr>
            <a:r>
              <a:rPr lang="ru-RU" sz="2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Исполнение </a:t>
            </a:r>
            <a:br>
              <a:rPr lang="ru-RU" sz="2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2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целевой муниципальной программы в организации работ по компенсационному озеленению территорий муниципального образования Финляндский округ в 2020 году</a:t>
            </a:r>
            <a:br>
              <a:rPr lang="ru-RU" sz="28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0"/>
            <a:ext cx="9144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dirty="0">
                <a:latin typeface="+mn-lt"/>
                <a:cs typeface="+mn-cs"/>
              </a:rPr>
              <a:t>Адресная программа посадки зеленых насаждений на 2020 год: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3000" dirty="0">
              <a:latin typeface="+mn-lt"/>
              <a:cs typeface="+mn-cs"/>
            </a:endParaRPr>
          </a:p>
        </p:txBody>
      </p:sp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0" y="6295280"/>
            <a:ext cx="9144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Всего за 2020 год высажено 25 деревьев и 645</a:t>
            </a:r>
            <a:r>
              <a:rPr lang="ru-RU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кустов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2F5AB47-2EE2-4041-89F7-DAF5FD05E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651705"/>
              </p:ext>
            </p:extLst>
          </p:nvPr>
        </p:nvGraphicFramePr>
        <p:xfrm>
          <a:off x="431540" y="471039"/>
          <a:ext cx="8280919" cy="5915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220">
                  <a:extLst>
                    <a:ext uri="{9D8B030D-6E8A-4147-A177-3AD203B41FA5}">
                      <a16:colId xmlns:a16="http://schemas.microsoft.com/office/drawing/2014/main" val="2370542374"/>
                    </a:ext>
                  </a:extLst>
                </a:gridCol>
                <a:gridCol w="5403375">
                  <a:extLst>
                    <a:ext uri="{9D8B030D-6E8A-4147-A177-3AD203B41FA5}">
                      <a16:colId xmlns:a16="http://schemas.microsoft.com/office/drawing/2014/main" val="1963971547"/>
                    </a:ext>
                  </a:extLst>
                </a:gridCol>
                <a:gridCol w="1779261">
                  <a:extLst>
                    <a:ext uri="{9D8B030D-6E8A-4147-A177-3AD203B41FA5}">
                      <a16:colId xmlns:a16="http://schemas.microsoft.com/office/drawing/2014/main" val="3272359590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2218512831"/>
                    </a:ext>
                  </a:extLst>
                </a:gridCol>
              </a:tblGrid>
              <a:tr h="216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Порода дерева/кустарника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855320"/>
                  </a:ext>
                </a:extLst>
              </a:tr>
              <a:tr h="359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 б/н северо-восточнее д. 59 по пр. Металлистов (10-20-1)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Клен сахаристый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81894"/>
                  </a:ext>
                </a:extLst>
              </a:tr>
              <a:tr h="359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 б/н между д. 15 по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Бестужевской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 и д. 10 по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Герасимовской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 (10-20-3)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Рябина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128301"/>
                  </a:ext>
                </a:extLst>
              </a:tr>
              <a:tr h="17331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 б/н на Кондратьевском пр., д. 77 (10-20-7)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1928"/>
                  </a:ext>
                </a:extLst>
              </a:tr>
              <a:tr h="228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Клен красный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744191"/>
                  </a:ext>
                </a:extLst>
              </a:tr>
              <a:tr h="359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Клен остролистный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818061"/>
                  </a:ext>
                </a:extLst>
              </a:tr>
              <a:tr h="173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17891"/>
                  </a:ext>
                </a:extLst>
              </a:tr>
              <a:tr h="35916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 б/н на между д. 27, д.29 по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Бестужевской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 и д.16, д.18 по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Герасимовской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 (10-20-9)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Лапчатка желтая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947609"/>
                  </a:ext>
                </a:extLst>
              </a:tr>
              <a:tr h="359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Барбарис тунберга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494927"/>
                  </a:ext>
                </a:extLst>
              </a:tr>
              <a:tr h="181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Спирея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049847"/>
                  </a:ext>
                </a:extLst>
              </a:tr>
              <a:tr h="21186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 б/н между д. 81, корп. 1, д. 77, корп. 3, и д. 81, корп. 2, по Кондратьевскому пр. (10-20-12)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Рябина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797942"/>
                  </a:ext>
                </a:extLst>
              </a:tr>
              <a:tr h="211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443173"/>
                  </a:ext>
                </a:extLst>
              </a:tr>
              <a:tr h="211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Спирея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878712"/>
                  </a:ext>
                </a:extLst>
              </a:tr>
              <a:tr h="2723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 б/н между д. 79, д. 81, корп. 1, и д. 83, корп. 1, по Кондратьевскому пр.(10-20-13)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44127"/>
                  </a:ext>
                </a:extLst>
              </a:tr>
              <a:tr h="272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Барбарис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196806"/>
                  </a:ext>
                </a:extLst>
              </a:tr>
              <a:tr h="326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 б/н между д. 40 по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Замшиной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ул. и д. 33 по ул. Федосеенко (10-20-15)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Береза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080143"/>
                  </a:ext>
                </a:extLst>
              </a:tr>
              <a:tr h="435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 б/н между д. 24, д. 26 по ул. Федосеенко и д. 103, д. 105 по пр. Металлистов (10-20-18)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34169"/>
                  </a:ext>
                </a:extLst>
              </a:tr>
              <a:tr h="359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 б/н между д. 57, д. 59, д. 61 по Кондратьевскому пр.(10-20-19)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Клен серебристый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149505"/>
                  </a:ext>
                </a:extLst>
              </a:tr>
              <a:tr h="435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 б/н между д.14, 16, 18 по ул. Федосеенко и д. 118 по пр. Металлистов  (10-20-20)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Спирея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046533"/>
                  </a:ext>
                </a:extLst>
              </a:tr>
              <a:tr h="228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Сквер б/н у д. 113 по пр. Металлистов (10-20-23)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Рябина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5" marR="34275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44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88900" y="0"/>
            <a:ext cx="8983663" cy="620713"/>
          </a:xfrm>
        </p:spPr>
        <p:txBody>
          <a:bodyPr/>
          <a:lstStyle/>
          <a:p>
            <a:r>
              <a:rPr lang="ru-RU" sz="3000"/>
              <a:t>Адресная программа посадки зеленых насаждений</a:t>
            </a:r>
          </a:p>
        </p:txBody>
      </p:sp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539750" y="6173788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/>
              <a:t>Кондратьевский пр., д.81/1</a:t>
            </a:r>
          </a:p>
        </p:txBody>
      </p:sp>
      <p:pic>
        <p:nvPicPr>
          <p:cNvPr id="5" name="Рисунок 4" descr="20200423_095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05245" y="1291707"/>
            <a:ext cx="5652120" cy="42390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88900" y="0"/>
            <a:ext cx="8983663" cy="620713"/>
          </a:xfrm>
        </p:spPr>
        <p:txBody>
          <a:bodyPr/>
          <a:lstStyle/>
          <a:p>
            <a:r>
              <a:rPr lang="ru-RU" sz="3000" dirty="0"/>
              <a:t>Адресная программа посадки зеленых насаждений</a:t>
            </a:r>
          </a:p>
        </p:txBody>
      </p:sp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539750" y="6173788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/>
              <a:t>Пискарёвский пр., д.20</a:t>
            </a:r>
          </a:p>
        </p:txBody>
      </p:sp>
      <p:pic>
        <p:nvPicPr>
          <p:cNvPr id="5" name="Рисунок 4" descr="IMG-20200427-WA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80728"/>
            <a:ext cx="6228184" cy="46711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88900" y="0"/>
            <a:ext cx="8983663" cy="620713"/>
          </a:xfrm>
        </p:spPr>
        <p:txBody>
          <a:bodyPr/>
          <a:lstStyle/>
          <a:p>
            <a:r>
              <a:rPr lang="ru-RU" sz="3000" dirty="0"/>
              <a:t>Адресная программа посадки зеленых насаждений</a:t>
            </a:r>
          </a:p>
        </p:txBody>
      </p:sp>
      <p:sp>
        <p:nvSpPr>
          <p:cNvPr id="5123" name="Заголовок 1"/>
          <p:cNvSpPr txBox="1">
            <a:spLocks/>
          </p:cNvSpPr>
          <p:nvPr/>
        </p:nvSpPr>
        <p:spPr bwMode="auto">
          <a:xfrm>
            <a:off x="539750" y="6173788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/>
              <a:t>Кондратьевский пр., д.83/2</a:t>
            </a:r>
          </a:p>
        </p:txBody>
      </p:sp>
      <p:pic>
        <p:nvPicPr>
          <p:cNvPr id="19458" name="Picture 2" descr="\\Obt3\d\Благоустройство 2020\Деревья\с телефона ГГ\12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78840"/>
            <a:ext cx="3727830" cy="497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C25545-1399-45B9-BE31-BA776EFB4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9" y="620713"/>
            <a:ext cx="8320924" cy="4680520"/>
          </a:xfr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9F8DE73-D879-4008-9A40-BFD423E2EDCE}"/>
              </a:ext>
            </a:extLst>
          </p:cNvPr>
          <p:cNvSpPr txBox="1">
            <a:spLocks/>
          </p:cNvSpPr>
          <p:nvPr/>
        </p:nvSpPr>
        <p:spPr bwMode="auto">
          <a:xfrm>
            <a:off x="88900" y="0"/>
            <a:ext cx="898366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000"/>
              <a:t>Адресная программа посадки зеленых насаждений</a:t>
            </a:r>
            <a:endParaRPr lang="ru-RU" sz="30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A11B08D-1DDA-44DE-81DF-B1E07C6140FE}"/>
              </a:ext>
            </a:extLst>
          </p:cNvPr>
          <p:cNvSpPr txBox="1">
            <a:spLocks/>
          </p:cNvSpPr>
          <p:nvPr/>
        </p:nvSpPr>
        <p:spPr bwMode="auto">
          <a:xfrm>
            <a:off x="511593" y="5805264"/>
            <a:ext cx="8229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/>
              <a:t>Кондратьевский пр., д.83/1</a:t>
            </a:r>
          </a:p>
        </p:txBody>
      </p:sp>
    </p:spTree>
    <p:extLst>
      <p:ext uri="{BB962C8B-B14F-4D97-AF65-F5344CB8AC3E}">
        <p14:creationId xmlns:p14="http://schemas.microsoft.com/office/powerpoint/2010/main" val="45100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</TotalTime>
  <Words>432</Words>
  <Application>Microsoft Office PowerPoint</Application>
  <PresentationFormat>Экран (4:3)</PresentationFormat>
  <Paragraphs>77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Times New Roman</vt:lpstr>
      <vt:lpstr>Тема Office</vt:lpstr>
      <vt:lpstr>CorelDRAW</vt:lpstr>
      <vt:lpstr> Местная администрация  муниципального образования  Финляндский округ </vt:lpstr>
      <vt:lpstr>Исполнение  целевой муниципальной программы в организации работ по компенсационному озеленению территорий муниципального образования Финляндский округ в 2020 году </vt:lpstr>
      <vt:lpstr>Презентация PowerPoint</vt:lpstr>
      <vt:lpstr>Адресная программа посадки зеленых насаждений</vt:lpstr>
      <vt:lpstr>Адресная программа посадки зеленых насаждений</vt:lpstr>
      <vt:lpstr>Адресная программа посадки зеленых насаждений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орготдел</dc:creator>
  <cp:lastModifiedBy>МО04 Финляндский</cp:lastModifiedBy>
  <cp:revision>133</cp:revision>
  <dcterms:created xsi:type="dcterms:W3CDTF">2012-05-08T20:01:29Z</dcterms:created>
  <dcterms:modified xsi:type="dcterms:W3CDTF">2020-09-04T12:35:06Z</dcterms:modified>
</cp:coreProperties>
</file>